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108,569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3,398</a:t>
          </a:r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1,038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27/04/2020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27/04/2020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27/04/2020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27/04/2020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27/04/2020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27/04/2020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27/04/2020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27/04/2020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27/04/2020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20447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Abril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MARZO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95902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44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262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132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229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201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MARZO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611988" y="765358"/>
            <a:ext cx="5900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 ENTIDADES </a:t>
            </a:r>
            <a:r>
              <a:rPr lang="es-MX" sz="2400" b="1" dirty="0">
                <a:latin typeface="Sitka Text" panose="02000505000000020004" pitchFamily="2" charset="0"/>
              </a:rPr>
              <a:t>CON MAS SOLICITUDES </a:t>
            </a:r>
            <a:endParaRPr lang="es-MX" sz="2400" b="1" dirty="0" smtClean="0">
              <a:latin typeface="Sitka Text" panose="02000505000000020004" pitchFamily="2" charset="0"/>
            </a:endParaRP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ATENDIDAS MARZO 2020 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206375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43052" y="752273"/>
            <a:ext cx="4257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 TIPO DE RESPUESTAS 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OTORGADAS MARZO 2020 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6375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610743" y="637744"/>
            <a:ext cx="4073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HISTÓRICO ICAI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SOLICITUDES RECIBIDAS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2004-2020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26414" y="2209799"/>
            <a:ext cx="8642208" cy="3843392"/>
            <a:chOff x="326414" y="2209799"/>
            <a:chExt cx="8642208" cy="3843392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3"/>
            <a:srcRect t="9132"/>
            <a:stretch/>
          </p:blipFill>
          <p:spPr>
            <a:xfrm>
              <a:off x="326414" y="2209799"/>
              <a:ext cx="8642208" cy="3831333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1717064" y="5591175"/>
              <a:ext cx="3016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56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1675386" y="5791581"/>
              <a:ext cx="3577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646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2318852" y="5599642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46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2297664" y="5791062"/>
              <a:ext cx="3545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667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20447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Abril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MARZO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901094183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Marzo 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245476"/>
              </p:ext>
            </p:extLst>
          </p:nvPr>
        </p:nvGraphicFramePr>
        <p:xfrm>
          <a:off x="2249488" y="1982788"/>
          <a:ext cx="5730875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Hoja de cálculo" r:id="rId4" imgW="6134205" imgH="4629150" progId="Excel.Sheet.8">
                  <p:embed/>
                </p:oleObj>
              </mc:Choice>
              <mc:Fallback>
                <p:oleObj name="Hoja de cálculo" r:id="rId4" imgW="6134205" imgH="462915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1982788"/>
                        <a:ext cx="5730875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Marzo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980084"/>
              </p:ext>
            </p:extLst>
          </p:nvPr>
        </p:nvGraphicFramePr>
        <p:xfrm>
          <a:off x="1447800" y="1936750"/>
          <a:ext cx="6280150" cy="426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Hoja de cálculo" r:id="rId4" imgW="6753266" imgH="4486355" progId="Excel.Sheet.8">
                  <p:embed/>
                </p:oleObj>
              </mc:Choice>
              <mc:Fallback>
                <p:oleObj name="Hoja de cálculo" r:id="rId4" imgW="6753266" imgH="44863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280150" cy="426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198520"/>
              </p:ext>
            </p:extLst>
          </p:nvPr>
        </p:nvGraphicFramePr>
        <p:xfrm>
          <a:off x="984250" y="2330450"/>
          <a:ext cx="8159750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Hoja de cálculo" r:id="rId4" imgW="6134205" imgH="3866977" progId="Excel.Sheet.8">
                  <p:embed/>
                </p:oleObj>
              </mc:Choice>
              <mc:Fallback>
                <p:oleObj name="Hoja de cálculo" r:id="rId4" imgW="6134205" imgH="386697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59750" cy="383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8213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MARZO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48007"/>
              </p:ext>
            </p:extLst>
          </p:nvPr>
        </p:nvGraphicFramePr>
        <p:xfrm>
          <a:off x="2127564" y="2220216"/>
          <a:ext cx="627734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9751"/>
                <a:gridCol w="23775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1.- Fiscalía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2.- Comisión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gency FB" panose="020B0503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4.- Instituto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5.- Poder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7.- Ayuntamiento de San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10.- Ayuntamiento de Torreón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23094"/>
              </p:ext>
            </p:extLst>
          </p:nvPr>
        </p:nvGraphicFramePr>
        <p:xfrm>
          <a:off x="935210" y="2179940"/>
          <a:ext cx="3772591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FEBRERO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1.- Fiscalía General de Justicia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2.- Ayuntamiento de Torreón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3.- Ayuntamiento de Saltillo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4.- Instituto Coahuilense de Acceso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a la Informacion Publica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5.- Congreso del Estado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6.- Ayuntamiento de Matamoros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7.- Secretaria de Finanzas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8.- Secretaria de Seguridad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Publica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9.- Poder Judicial del Estado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10.- Universidad Autónoma de Coahuila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59452"/>
              </p:ext>
            </p:extLst>
          </p:nvPr>
        </p:nvGraphicFramePr>
        <p:xfrm>
          <a:off x="5069938" y="2173883"/>
          <a:ext cx="3576121" cy="431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121"/>
              </a:tblGrid>
              <a:tr h="35279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MARZO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79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1.- Fiscalía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479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2.- Comisión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333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479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4.- Instituto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33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5.- Poder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47958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33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7.- Ayuntamiento de San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</a:tr>
              <a:tr h="333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33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33327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10.- Ayuntamiento</a:t>
                      </a:r>
                      <a:r>
                        <a:rPr lang="es-MX" sz="16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de </a:t>
                      </a:r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948292" y="1266109"/>
            <a:ext cx="60933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  <a:r>
              <a:rPr lang="es-MX" sz="2800" b="1" dirty="0">
                <a:latin typeface="Agency FB" panose="020B0503020202020204" pitchFamily="34" charset="0"/>
              </a:rPr>
              <a:t>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MARZO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45499"/>
              </p:ext>
            </p:extLst>
          </p:nvPr>
        </p:nvGraphicFramePr>
        <p:xfrm>
          <a:off x="1945627" y="2324991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1.- Fiscalía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2.- Torreón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3.- Saltillo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4.- Instituto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5.-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6.- Poder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7.-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8.-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9.- Universidad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10.- Comisión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1325</TotalTime>
  <Words>561</Words>
  <Application>Microsoft Office PowerPoint</Application>
  <PresentationFormat>Presentación en pantalla (4:3)</PresentationFormat>
  <Paragraphs>171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Sitka Text</vt:lpstr>
      <vt:lpstr>Parallax</vt:lpstr>
      <vt:lpstr>Hoja de cálculo</vt:lpstr>
      <vt:lpstr>Presentación de PowerPoint</vt:lpstr>
      <vt:lpstr>Presentación de PowerPoint</vt:lpstr>
      <vt:lpstr>Presentación de PowerPoint</vt:lpstr>
      <vt:lpstr>Solicitudes Recibidas Marzo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MARZO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ismael rios</cp:lastModifiedBy>
  <cp:revision>194</cp:revision>
  <dcterms:created xsi:type="dcterms:W3CDTF">2019-12-10T21:15:06Z</dcterms:created>
  <dcterms:modified xsi:type="dcterms:W3CDTF">2020-04-27T18:03:18Z</dcterms:modified>
</cp:coreProperties>
</file>